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e98f0074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e98f0074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Mykal Slack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Mykal Slack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Adam Podd 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Light in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let Love abide.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Love in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time.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Macintosh PowerPoint</Application>
  <PresentationFormat>On-screen Show (16:9)</PresentationFormat>
  <Paragraphs>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Helvetica Neue</vt:lpstr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2025-10-02T21:01:26Z</dcterms:modified>
</cp:coreProperties>
</file>